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88338-36AA-4BB0-B498-83F332CFBE58}" v="8" dt="2026-05-07T08:08:47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" y="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Qureshi" userId="3b5335eed080a461" providerId="LiveId" clId="{E0270BC3-5569-44B2-AE83-EE3D5AFA99FD}"/>
    <pc:docChg chg="undo redo custSel addSld delSld modSld sldOrd">
      <pc:chgData name="Abdullah Qureshi" userId="3b5335eed080a461" providerId="LiveId" clId="{E0270BC3-5569-44B2-AE83-EE3D5AFA99FD}" dt="2026-05-07T11:18:37.252" v="1970" actId="1076"/>
      <pc:docMkLst>
        <pc:docMk/>
      </pc:docMkLst>
      <pc:sldChg chg="addSp delSp modSp add del mod ord">
        <pc:chgData name="Abdullah Qureshi" userId="3b5335eed080a461" providerId="LiveId" clId="{E0270BC3-5569-44B2-AE83-EE3D5AFA99FD}" dt="2026-05-07T11:17:58.064" v="1966" actId="47"/>
        <pc:sldMkLst>
          <pc:docMk/>
          <pc:sldMk cId="3795086529" sldId="281"/>
        </pc:sldMkLst>
        <pc:spChg chg="mod">
          <ac:chgData name="Abdullah Qureshi" userId="3b5335eed080a461" providerId="LiveId" clId="{E0270BC3-5569-44B2-AE83-EE3D5AFA99FD}" dt="2026-04-29T07:35:29.400" v="1433" actId="20577"/>
          <ac:spMkLst>
            <pc:docMk/>
            <pc:sldMk cId="3795086529" sldId="281"/>
            <ac:spMk id="2" creationId="{CA814A6E-2134-65B3-8E93-07397CFDF7C5}"/>
          </ac:spMkLst>
        </pc:spChg>
        <pc:spChg chg="mod ord">
          <ac:chgData name="Abdullah Qureshi" userId="3b5335eed080a461" providerId="LiveId" clId="{E0270BC3-5569-44B2-AE83-EE3D5AFA99FD}" dt="2026-04-16T19:10:53.986" v="704" actId="947"/>
          <ac:spMkLst>
            <pc:docMk/>
            <pc:sldMk cId="3795086529" sldId="281"/>
            <ac:spMk id="3" creationId="{4357A96C-4E12-F8E6-5F38-7C638356A14C}"/>
          </ac:spMkLst>
        </pc:spChg>
        <pc:spChg chg="add mod">
          <ac:chgData name="Abdullah Qureshi" userId="3b5335eed080a461" providerId="LiveId" clId="{E0270BC3-5569-44B2-AE83-EE3D5AFA99FD}" dt="2026-04-29T07:35:38.093" v="1434"/>
          <ac:spMkLst>
            <pc:docMk/>
            <pc:sldMk cId="3795086529" sldId="281"/>
            <ac:spMk id="6" creationId="{72707946-8954-F89E-BEC7-AA7A71781962}"/>
          </ac:spMkLst>
        </pc:spChg>
        <pc:spChg chg="add mod">
          <ac:chgData name="Abdullah Qureshi" userId="3b5335eed080a461" providerId="LiveId" clId="{E0270BC3-5569-44B2-AE83-EE3D5AFA99FD}" dt="2026-04-29T07:35:46.027" v="1437" actId="20577"/>
          <ac:spMkLst>
            <pc:docMk/>
            <pc:sldMk cId="3795086529" sldId="281"/>
            <ac:spMk id="7" creationId="{82DA129B-5C4A-289D-2BAB-0CB04585FDA6}"/>
          </ac:spMkLst>
        </pc:spChg>
        <pc:spChg chg="add mod">
          <ac:chgData name="Abdullah Qureshi" userId="3b5335eed080a461" providerId="LiveId" clId="{E0270BC3-5569-44B2-AE83-EE3D5AFA99FD}" dt="2026-04-29T07:35:38.093" v="1434"/>
          <ac:spMkLst>
            <pc:docMk/>
            <pc:sldMk cId="3795086529" sldId="281"/>
            <ac:spMk id="8" creationId="{14F52C35-7277-A615-85FD-8634F98F3DDB}"/>
          </ac:spMkLst>
        </pc:spChg>
        <pc:spChg chg="add">
          <ac:chgData name="Abdullah Qureshi" userId="3b5335eed080a461" providerId="LiveId" clId="{E0270BC3-5569-44B2-AE83-EE3D5AFA99FD}" dt="2026-04-16T18:57:14.843" v="335" actId="26606"/>
          <ac:spMkLst>
            <pc:docMk/>
            <pc:sldMk cId="3795086529" sldId="281"/>
            <ac:spMk id="106" creationId="{6FFD9017-7632-9D4E-87FD-2A741A909433}"/>
          </ac:spMkLst>
        </pc:spChg>
        <pc:spChg chg="add">
          <ac:chgData name="Abdullah Qureshi" userId="3b5335eed080a461" providerId="LiveId" clId="{E0270BC3-5569-44B2-AE83-EE3D5AFA99FD}" dt="2026-04-16T18:57:14.843" v="335" actId="26606"/>
          <ac:spMkLst>
            <pc:docMk/>
            <pc:sldMk cId="3795086529" sldId="281"/>
            <ac:spMk id="107" creationId="{BB9E6B53-D8C9-D645-B853-93F60873D900}"/>
          </ac:spMkLst>
        </pc:spChg>
        <pc:spChg chg="add">
          <ac:chgData name="Abdullah Qureshi" userId="3b5335eed080a461" providerId="LiveId" clId="{E0270BC3-5569-44B2-AE83-EE3D5AFA99FD}" dt="2026-04-16T18:57:14.843" v="335" actId="26606"/>
          <ac:spMkLst>
            <pc:docMk/>
            <pc:sldMk cId="3795086529" sldId="281"/>
            <ac:spMk id="108" creationId="{A21235A2-7EE5-C54E-8FDC-B918CE778CE0}"/>
          </ac:spMkLst>
        </pc:spChg>
        <pc:picChg chg="mod ord">
          <ac:chgData name="Abdullah Qureshi" userId="3b5335eed080a461" providerId="LiveId" clId="{E0270BC3-5569-44B2-AE83-EE3D5AFA99FD}" dt="2026-04-16T19:06:04.968" v="599"/>
          <ac:picMkLst>
            <pc:docMk/>
            <pc:sldMk cId="3795086529" sldId="281"/>
            <ac:picMk id="4" creationId="{AAC7B672-62BF-0B50-D5E0-27C500B15184}"/>
          </ac:picMkLst>
        </pc:picChg>
        <pc:picChg chg="add mod">
          <ac:chgData name="Abdullah Qureshi" userId="3b5335eed080a461" providerId="LiveId" clId="{E0270BC3-5569-44B2-AE83-EE3D5AFA99FD}" dt="2026-04-16T18:57:14.843" v="335" actId="26606"/>
          <ac:picMkLst>
            <pc:docMk/>
            <pc:sldMk cId="3795086529" sldId="281"/>
            <ac:picMk id="5" creationId="{8A9BA25F-9501-757F-034E-3F12F9BF9327}"/>
          </ac:picMkLst>
        </pc:picChg>
        <pc:picChg chg="add mod">
          <ac:chgData name="Abdullah Qureshi" userId="3b5335eed080a461" providerId="LiveId" clId="{E0270BC3-5569-44B2-AE83-EE3D5AFA99FD}" dt="2026-04-16T19:14:57.704" v="769" actId="1038"/>
          <ac:picMkLst>
            <pc:docMk/>
            <pc:sldMk cId="3795086529" sldId="281"/>
            <ac:picMk id="9" creationId="{B018D326-74A6-0071-0C6D-F874DEA19ED5}"/>
          </ac:picMkLst>
        </pc:picChg>
        <pc:picChg chg="add mod">
          <ac:chgData name="Abdullah Qureshi" userId="3b5335eed080a461" providerId="LiveId" clId="{E0270BC3-5569-44B2-AE83-EE3D5AFA99FD}" dt="2026-04-29T07:36:08.581" v="1443"/>
          <ac:picMkLst>
            <pc:docMk/>
            <pc:sldMk cId="3795086529" sldId="281"/>
            <ac:picMk id="10" creationId="{48F53BDF-FC52-C8AE-699A-BD3702FC605F}"/>
          </ac:picMkLst>
        </pc:picChg>
      </pc:sldChg>
      <pc:sldChg chg="addSp delSp modSp add mod">
        <pc:chgData name="Abdullah Qureshi" userId="3b5335eed080a461" providerId="LiveId" clId="{E0270BC3-5569-44B2-AE83-EE3D5AFA99FD}" dt="2026-05-07T11:18:37.252" v="1970" actId="1076"/>
        <pc:sldMkLst>
          <pc:docMk/>
          <pc:sldMk cId="2472453773" sldId="282"/>
        </pc:sldMkLst>
        <pc:spChg chg="mod">
          <ac:chgData name="Abdullah Qureshi" userId="3b5335eed080a461" providerId="LiveId" clId="{E0270BC3-5569-44B2-AE83-EE3D5AFA99FD}" dt="2026-05-07T11:12:10.414" v="1846" actId="1037"/>
          <ac:spMkLst>
            <pc:docMk/>
            <pc:sldMk cId="2472453773" sldId="282"/>
            <ac:spMk id="2" creationId="{DF4CE6FB-7CE0-60F4-8B7B-181939604F4F}"/>
          </ac:spMkLst>
        </pc:spChg>
        <pc:spChg chg="del mod">
          <ac:chgData name="Abdullah Qureshi" userId="3b5335eed080a461" providerId="LiveId" clId="{E0270BC3-5569-44B2-AE83-EE3D5AFA99FD}" dt="2026-05-07T11:11:44.285" v="1817" actId="478"/>
          <ac:spMkLst>
            <pc:docMk/>
            <pc:sldMk cId="2472453773" sldId="282"/>
            <ac:spMk id="3" creationId="{5ED4947D-5AD1-715E-E56A-E517F3584368}"/>
          </ac:spMkLst>
        </pc:spChg>
        <pc:spChg chg="add del mod">
          <ac:chgData name="Abdullah Qureshi" userId="3b5335eed080a461" providerId="LiveId" clId="{E0270BC3-5569-44B2-AE83-EE3D5AFA99FD}" dt="2026-05-07T08:08:57.725" v="1454" actId="478"/>
          <ac:spMkLst>
            <pc:docMk/>
            <pc:sldMk cId="2472453773" sldId="282"/>
            <ac:spMk id="6" creationId="{574DB2D5-7764-7765-96FA-D9A209DA2190}"/>
          </ac:spMkLst>
        </pc:spChg>
        <pc:spChg chg="mod">
          <ac:chgData name="Abdullah Qureshi" userId="3b5335eed080a461" providerId="LiveId" clId="{E0270BC3-5569-44B2-AE83-EE3D5AFA99FD}" dt="2026-05-07T11:15:23.926" v="1950" actId="20577"/>
          <ac:spMkLst>
            <pc:docMk/>
            <pc:sldMk cId="2472453773" sldId="282"/>
            <ac:spMk id="7" creationId="{BEEAE14B-527C-A65A-C814-9796953A3167}"/>
          </ac:spMkLst>
        </pc:spChg>
        <pc:spChg chg="add mod">
          <ac:chgData name="Abdullah Qureshi" userId="3b5335eed080a461" providerId="LiveId" clId="{E0270BC3-5569-44B2-AE83-EE3D5AFA99FD}" dt="2026-05-07T11:16:43.929" v="1963" actId="20577"/>
          <ac:spMkLst>
            <pc:docMk/>
            <pc:sldMk cId="2472453773" sldId="282"/>
            <ac:spMk id="8" creationId="{C45D11DC-BB03-0D28-C227-27F24295F6B6}"/>
          </ac:spMkLst>
        </pc:spChg>
        <pc:spChg chg="add mod">
          <ac:chgData name="Abdullah Qureshi" userId="3b5335eed080a461" providerId="LiveId" clId="{E0270BC3-5569-44B2-AE83-EE3D5AFA99FD}" dt="2026-05-07T11:18:07.003" v="1967" actId="6549"/>
          <ac:spMkLst>
            <pc:docMk/>
            <pc:sldMk cId="2472453773" sldId="282"/>
            <ac:spMk id="14" creationId="{D3F0F937-DAE5-DF24-A5B4-CD07B5EB5A64}"/>
          </ac:spMkLst>
        </pc:spChg>
        <pc:picChg chg="mod">
          <ac:chgData name="Abdullah Qureshi" userId="3b5335eed080a461" providerId="LiveId" clId="{E0270BC3-5569-44B2-AE83-EE3D5AFA99FD}" dt="2026-05-07T08:15:22.654" v="1603" actId="1037"/>
          <ac:picMkLst>
            <pc:docMk/>
            <pc:sldMk cId="2472453773" sldId="282"/>
            <ac:picMk id="4" creationId="{0F42AE36-7924-55E5-32FE-39B322C8E149}"/>
          </ac:picMkLst>
        </pc:picChg>
        <pc:picChg chg="mod">
          <ac:chgData name="Abdullah Qureshi" userId="3b5335eed080a461" providerId="LiveId" clId="{E0270BC3-5569-44B2-AE83-EE3D5AFA99FD}" dt="2026-05-07T08:15:22.654" v="1603" actId="1037"/>
          <ac:picMkLst>
            <pc:docMk/>
            <pc:sldMk cId="2472453773" sldId="282"/>
            <ac:picMk id="5" creationId="{07B37B59-7AE7-6ADB-411E-CA155B539B93}"/>
          </ac:picMkLst>
        </pc:picChg>
        <pc:picChg chg="mod">
          <ac:chgData name="Abdullah Qureshi" userId="3b5335eed080a461" providerId="LiveId" clId="{E0270BC3-5569-44B2-AE83-EE3D5AFA99FD}" dt="2026-05-07T11:18:25.669" v="1969" actId="1076"/>
          <ac:picMkLst>
            <pc:docMk/>
            <pc:sldMk cId="2472453773" sldId="282"/>
            <ac:picMk id="9" creationId="{FCDFB07A-684E-2CD0-7FDE-11C409F1AD47}"/>
          </ac:picMkLst>
        </pc:picChg>
        <pc:picChg chg="mod">
          <ac:chgData name="Abdullah Qureshi" userId="3b5335eed080a461" providerId="LiveId" clId="{E0270BC3-5569-44B2-AE83-EE3D5AFA99FD}" dt="2026-05-07T11:18:37.252" v="1970" actId="1076"/>
          <ac:picMkLst>
            <pc:docMk/>
            <pc:sldMk cId="2472453773" sldId="282"/>
            <ac:picMk id="11" creationId="{F493797B-910C-5092-2290-1EE1EA06A1D6}"/>
          </ac:picMkLst>
        </pc:picChg>
        <pc:picChg chg="add mod modCrop">
          <ac:chgData name="Abdullah Qureshi" userId="3b5335eed080a461" providerId="LiveId" clId="{E0270BC3-5569-44B2-AE83-EE3D5AFA99FD}" dt="2026-05-07T11:14:28.626" v="1933" actId="1076"/>
          <ac:picMkLst>
            <pc:docMk/>
            <pc:sldMk cId="2472453773" sldId="282"/>
            <ac:picMk id="12" creationId="{B5375118-9871-575C-F3DA-4D58C618F4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4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8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5/7/2026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2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41E61-A7A7-50F6-E63F-A65F841B7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0C0ACA5-2935-EAB6-73A8-931BB8BD9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FE33005-C8A3-6E55-EB82-AEA1C8B6C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572BF70-1C65-F3C2-FB1F-802EC480A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F512603-22D2-C13C-9EB9-2305C2D32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E2D244-4464-4C91-DCD7-7370E6C2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21DA09D1-301E-7D83-7EDA-261F4E6F0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CE6FB-7CE0-60F4-8B7B-181939604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82" y="700949"/>
            <a:ext cx="6285563" cy="15978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FINDING GOD: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/>
              <a:t>Understanding The Spiritual Path</a:t>
            </a:r>
            <a:br>
              <a:rPr lang="en-US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700" dirty="0"/>
              <a:t>al-</a:t>
            </a:r>
            <a:r>
              <a:rPr lang="en-US" sz="2700" dirty="0" err="1"/>
              <a:t>Suhrawardi’s</a:t>
            </a:r>
            <a:r>
              <a:rPr lang="en-US" sz="2700" dirty="0"/>
              <a:t> </a:t>
            </a:r>
            <a:r>
              <a:rPr lang="en-US" sz="2700" i="1" dirty="0"/>
              <a:t>Portrait of a Sincere Seeker </a:t>
            </a:r>
            <a:r>
              <a:rPr lang="en-US" sz="2700" dirty="0"/>
              <a:t>Explained</a:t>
            </a:r>
            <a:br>
              <a:rPr lang="en-US" sz="2000" i="1" dirty="0"/>
            </a:br>
            <a:br>
              <a:rPr lang="en-US" sz="2000" i="1" dirty="0"/>
            </a:br>
            <a:endParaRPr lang="en-US" sz="3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2AE36-7924-55E5-32FE-39B322C8E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000"/>
                    </a14:imgEffect>
                    <a14:imgEffect>
                      <a14:brightnessContrast bright="-1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8" r="6378"/>
          <a:stretch/>
        </p:blipFill>
        <p:spPr>
          <a:xfrm>
            <a:off x="8197739" y="10"/>
            <a:ext cx="3047936" cy="2619351"/>
          </a:xfrm>
          <a:custGeom>
            <a:avLst/>
            <a:gdLst/>
            <a:ahLst/>
            <a:cxnLst/>
            <a:rect l="l" t="t" r="r" b="b"/>
            <a:pathLst>
              <a:path w="3047936" h="2619361">
                <a:moveTo>
                  <a:pt x="0" y="0"/>
                </a:moveTo>
                <a:lnTo>
                  <a:pt x="3047936" y="0"/>
                </a:lnTo>
                <a:lnTo>
                  <a:pt x="3047936" y="83371"/>
                </a:lnTo>
                <a:lnTo>
                  <a:pt x="3047936" y="454181"/>
                </a:lnTo>
                <a:lnTo>
                  <a:pt x="3047936" y="660498"/>
                </a:lnTo>
                <a:lnTo>
                  <a:pt x="3047936" y="944597"/>
                </a:lnTo>
                <a:lnTo>
                  <a:pt x="3047936" y="1161215"/>
                </a:lnTo>
                <a:cubicBezTo>
                  <a:pt x="3047936" y="1599670"/>
                  <a:pt x="2923541" y="1819131"/>
                  <a:pt x="2649870" y="2010491"/>
                </a:cubicBezTo>
                <a:cubicBezTo>
                  <a:pt x="2365260" y="2175383"/>
                  <a:pt x="1991682" y="2245951"/>
                  <a:pt x="1660163" y="2502141"/>
                </a:cubicBezTo>
                <a:lnTo>
                  <a:pt x="1521470" y="2619361"/>
                </a:lnTo>
                <a:lnTo>
                  <a:pt x="1387771" y="2502141"/>
                </a:lnTo>
                <a:cubicBezTo>
                  <a:pt x="1056252" y="2245951"/>
                  <a:pt x="682674" y="2175383"/>
                  <a:pt x="398065" y="2010491"/>
                </a:cubicBezTo>
                <a:cubicBezTo>
                  <a:pt x="124394" y="1819131"/>
                  <a:pt x="0" y="1599670"/>
                  <a:pt x="0" y="1161215"/>
                </a:cubicBezTo>
                <a:lnTo>
                  <a:pt x="0" y="944597"/>
                </a:lnTo>
                <a:lnTo>
                  <a:pt x="0" y="660498"/>
                </a:lnTo>
                <a:lnTo>
                  <a:pt x="0" y="454181"/>
                </a:lnTo>
                <a:lnTo>
                  <a:pt x="0" y="83371"/>
                </a:lnTo>
                <a:close/>
              </a:path>
            </a:pathLst>
          </a:custGeom>
        </p:spPr>
      </p:pic>
      <p:pic>
        <p:nvPicPr>
          <p:cNvPr id="5" name="Picture 4" descr="Morning view of a forest">
            <a:extLst>
              <a:ext uri="{FF2B5EF4-FFF2-40B4-BE49-F238E27FC236}">
                <a16:creationId xmlns:a16="http://schemas.microsoft.com/office/drawing/2014/main" id="{07B37B59-7AE7-6ADB-411E-CA155B539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78" r="34590" b="1"/>
          <a:stretch>
            <a:fillRect/>
          </a:stretch>
        </p:blipFill>
        <p:spPr>
          <a:xfrm>
            <a:off x="6552862" y="1959388"/>
            <a:ext cx="3047936" cy="4124044"/>
          </a:xfrm>
          <a:custGeom>
            <a:avLst/>
            <a:gdLst/>
            <a:ahLst/>
            <a:cxnLst/>
            <a:rect l="l" t="t" r="r" b="b"/>
            <a:pathLst>
              <a:path w="3047936" h="4124044">
                <a:moveTo>
                  <a:pt x="1526466" y="0"/>
                </a:moveTo>
                <a:lnTo>
                  <a:pt x="1660166" y="117220"/>
                </a:lnTo>
                <a:cubicBezTo>
                  <a:pt x="1991684" y="373411"/>
                  <a:pt x="2365262" y="443978"/>
                  <a:pt x="2649871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165181"/>
                </a:lnTo>
                <a:lnTo>
                  <a:pt x="3047936" y="2449280"/>
                </a:lnTo>
                <a:lnTo>
                  <a:pt x="3047936" y="2665898"/>
                </a:lnTo>
                <a:cubicBezTo>
                  <a:pt x="3047936" y="3104353"/>
                  <a:pt x="2923541" y="3323814"/>
                  <a:pt x="2649871" y="3515174"/>
                </a:cubicBezTo>
                <a:cubicBezTo>
                  <a:pt x="2365260" y="3680066"/>
                  <a:pt x="1991682" y="3750634"/>
                  <a:pt x="1660164" y="4006824"/>
                </a:cubicBezTo>
                <a:lnTo>
                  <a:pt x="1521470" y="4124044"/>
                </a:lnTo>
                <a:lnTo>
                  <a:pt x="1387771" y="4006824"/>
                </a:lnTo>
                <a:cubicBezTo>
                  <a:pt x="1056252" y="3750634"/>
                  <a:pt x="682674" y="3680066"/>
                  <a:pt x="398065" y="3515174"/>
                </a:cubicBezTo>
                <a:cubicBezTo>
                  <a:pt x="124394" y="3323814"/>
                  <a:pt x="0" y="3104353"/>
                  <a:pt x="0" y="2665898"/>
                </a:cubicBezTo>
                <a:lnTo>
                  <a:pt x="0" y="2449280"/>
                </a:lnTo>
                <a:lnTo>
                  <a:pt x="0" y="216518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</p:spPr>
      </p:pic>
      <p:sp>
        <p:nvSpPr>
          <p:cNvPr id="107" name="Freeform: Shape 14">
            <a:extLst>
              <a:ext uri="{FF2B5EF4-FFF2-40B4-BE49-F238E27FC236}">
                <a16:creationId xmlns:a16="http://schemas.microsoft.com/office/drawing/2014/main" id="{6258D6F3-8D2A-9662-D47F-4884D1465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902" y="1888109"/>
            <a:ext cx="3152219" cy="426514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Freeform: Shape 11">
            <a:extLst>
              <a:ext uri="{FF2B5EF4-FFF2-40B4-BE49-F238E27FC236}">
                <a16:creationId xmlns:a16="http://schemas.microsoft.com/office/drawing/2014/main" id="{8E7493BB-25DB-57A7-B947-470E46CE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557" y="0"/>
            <a:ext cx="3152404" cy="2703357"/>
          </a:xfrm>
          <a:custGeom>
            <a:avLst/>
            <a:gdLst>
              <a:gd name="connsiteX0" fmla="*/ 0 w 3152219"/>
              <a:gd name="connsiteY0" fmla="*/ 0 h 2530637"/>
              <a:gd name="connsiteX1" fmla="*/ 3152219 w 3152219"/>
              <a:gd name="connsiteY1" fmla="*/ 0 h 2530637"/>
              <a:gd name="connsiteX2" fmla="*/ 3152219 w 3152219"/>
              <a:gd name="connsiteY2" fmla="*/ 291376 h 2530637"/>
              <a:gd name="connsiteX3" fmla="*/ 3152219 w 3152219"/>
              <a:gd name="connsiteY3" fmla="*/ 504753 h 2530637"/>
              <a:gd name="connsiteX4" fmla="*/ 3152219 w 3152219"/>
              <a:gd name="connsiteY4" fmla="*/ 798572 h 2530637"/>
              <a:gd name="connsiteX5" fmla="*/ 3152219 w 3152219"/>
              <a:gd name="connsiteY5" fmla="*/ 1022601 h 2530637"/>
              <a:gd name="connsiteX6" fmla="*/ 2740534 w 3152219"/>
              <a:gd name="connsiteY6" fmla="*/ 1900935 h 2530637"/>
              <a:gd name="connsiteX7" fmla="*/ 1716965 w 3152219"/>
              <a:gd name="connsiteY7" fmla="*/ 2409406 h 2530637"/>
              <a:gd name="connsiteX8" fmla="*/ 1573526 w 3152219"/>
              <a:gd name="connsiteY8" fmla="*/ 2530637 h 2530637"/>
              <a:gd name="connsiteX9" fmla="*/ 1435253 w 3152219"/>
              <a:gd name="connsiteY9" fmla="*/ 2409406 h 2530637"/>
              <a:gd name="connsiteX10" fmla="*/ 411684 w 3152219"/>
              <a:gd name="connsiteY10" fmla="*/ 1900935 h 2530637"/>
              <a:gd name="connsiteX11" fmla="*/ 0 w 3152219"/>
              <a:gd name="connsiteY11" fmla="*/ 1022601 h 2530637"/>
              <a:gd name="connsiteX12" fmla="*/ 0 w 3152219"/>
              <a:gd name="connsiteY12" fmla="*/ 798572 h 2530637"/>
              <a:gd name="connsiteX13" fmla="*/ 0 w 3152219"/>
              <a:gd name="connsiteY13" fmla="*/ 504753 h 2530637"/>
              <a:gd name="connsiteX14" fmla="*/ 0 w 3152219"/>
              <a:gd name="connsiteY14" fmla="*/ 291376 h 2530637"/>
              <a:gd name="connsiteX0" fmla="*/ 0 w 3152219"/>
              <a:gd name="connsiteY0" fmla="*/ 0 h 2530637"/>
              <a:gd name="connsiteX1" fmla="*/ 3152219 w 3152219"/>
              <a:gd name="connsiteY1" fmla="*/ 0 h 2530637"/>
              <a:gd name="connsiteX2" fmla="*/ 3152219 w 3152219"/>
              <a:gd name="connsiteY2" fmla="*/ 291376 h 2530637"/>
              <a:gd name="connsiteX3" fmla="*/ 3152219 w 3152219"/>
              <a:gd name="connsiteY3" fmla="*/ 504753 h 2530637"/>
              <a:gd name="connsiteX4" fmla="*/ 3152219 w 3152219"/>
              <a:gd name="connsiteY4" fmla="*/ 798572 h 2530637"/>
              <a:gd name="connsiteX5" fmla="*/ 3152219 w 3152219"/>
              <a:gd name="connsiteY5" fmla="*/ 1022601 h 2530637"/>
              <a:gd name="connsiteX6" fmla="*/ 2740534 w 3152219"/>
              <a:gd name="connsiteY6" fmla="*/ 1900935 h 2530637"/>
              <a:gd name="connsiteX7" fmla="*/ 1716965 w 3152219"/>
              <a:gd name="connsiteY7" fmla="*/ 2409406 h 2530637"/>
              <a:gd name="connsiteX8" fmla="*/ 1573526 w 3152219"/>
              <a:gd name="connsiteY8" fmla="*/ 2530637 h 2530637"/>
              <a:gd name="connsiteX9" fmla="*/ 1435253 w 3152219"/>
              <a:gd name="connsiteY9" fmla="*/ 2409406 h 2530637"/>
              <a:gd name="connsiteX10" fmla="*/ 411684 w 3152219"/>
              <a:gd name="connsiteY10" fmla="*/ 1900935 h 2530637"/>
              <a:gd name="connsiteX11" fmla="*/ 0 w 3152219"/>
              <a:gd name="connsiteY11" fmla="*/ 1022601 h 2530637"/>
              <a:gd name="connsiteX12" fmla="*/ 0 w 3152219"/>
              <a:gd name="connsiteY12" fmla="*/ 798572 h 2530637"/>
              <a:gd name="connsiteX13" fmla="*/ 0 w 3152219"/>
              <a:gd name="connsiteY13" fmla="*/ 504753 h 2530637"/>
              <a:gd name="connsiteX14" fmla="*/ 0 w 3152219"/>
              <a:gd name="connsiteY14" fmla="*/ 291376 h 2530637"/>
              <a:gd name="connsiteX15" fmla="*/ 91440 w 3152219"/>
              <a:gd name="connsiteY15" fmla="*/ 91440 h 2530637"/>
              <a:gd name="connsiteX0" fmla="*/ 3152219 w 3152219"/>
              <a:gd name="connsiteY0" fmla="*/ 0 h 2530637"/>
              <a:gd name="connsiteX1" fmla="*/ 3152219 w 3152219"/>
              <a:gd name="connsiteY1" fmla="*/ 291376 h 2530637"/>
              <a:gd name="connsiteX2" fmla="*/ 3152219 w 3152219"/>
              <a:gd name="connsiteY2" fmla="*/ 504753 h 2530637"/>
              <a:gd name="connsiteX3" fmla="*/ 3152219 w 3152219"/>
              <a:gd name="connsiteY3" fmla="*/ 798572 h 2530637"/>
              <a:gd name="connsiteX4" fmla="*/ 3152219 w 3152219"/>
              <a:gd name="connsiteY4" fmla="*/ 1022601 h 2530637"/>
              <a:gd name="connsiteX5" fmla="*/ 2740534 w 3152219"/>
              <a:gd name="connsiteY5" fmla="*/ 1900935 h 2530637"/>
              <a:gd name="connsiteX6" fmla="*/ 1716965 w 3152219"/>
              <a:gd name="connsiteY6" fmla="*/ 2409406 h 2530637"/>
              <a:gd name="connsiteX7" fmla="*/ 1573526 w 3152219"/>
              <a:gd name="connsiteY7" fmla="*/ 2530637 h 2530637"/>
              <a:gd name="connsiteX8" fmla="*/ 1435253 w 3152219"/>
              <a:gd name="connsiteY8" fmla="*/ 2409406 h 2530637"/>
              <a:gd name="connsiteX9" fmla="*/ 411684 w 3152219"/>
              <a:gd name="connsiteY9" fmla="*/ 1900935 h 2530637"/>
              <a:gd name="connsiteX10" fmla="*/ 0 w 3152219"/>
              <a:gd name="connsiteY10" fmla="*/ 1022601 h 2530637"/>
              <a:gd name="connsiteX11" fmla="*/ 0 w 3152219"/>
              <a:gd name="connsiteY11" fmla="*/ 798572 h 2530637"/>
              <a:gd name="connsiteX12" fmla="*/ 0 w 3152219"/>
              <a:gd name="connsiteY12" fmla="*/ 504753 h 2530637"/>
              <a:gd name="connsiteX13" fmla="*/ 0 w 3152219"/>
              <a:gd name="connsiteY13" fmla="*/ 291376 h 2530637"/>
              <a:gd name="connsiteX14" fmla="*/ 91440 w 3152219"/>
              <a:gd name="connsiteY14" fmla="*/ 91440 h 2530637"/>
              <a:gd name="connsiteX0" fmla="*/ 3152219 w 3152219"/>
              <a:gd name="connsiteY0" fmla="*/ 0 h 2530637"/>
              <a:gd name="connsiteX1" fmla="*/ 3152219 w 3152219"/>
              <a:gd name="connsiteY1" fmla="*/ 504753 h 2530637"/>
              <a:gd name="connsiteX2" fmla="*/ 3152219 w 3152219"/>
              <a:gd name="connsiteY2" fmla="*/ 798572 h 2530637"/>
              <a:gd name="connsiteX3" fmla="*/ 3152219 w 3152219"/>
              <a:gd name="connsiteY3" fmla="*/ 1022601 h 2530637"/>
              <a:gd name="connsiteX4" fmla="*/ 2740534 w 3152219"/>
              <a:gd name="connsiteY4" fmla="*/ 1900935 h 2530637"/>
              <a:gd name="connsiteX5" fmla="*/ 1716965 w 3152219"/>
              <a:gd name="connsiteY5" fmla="*/ 2409406 h 2530637"/>
              <a:gd name="connsiteX6" fmla="*/ 1573526 w 3152219"/>
              <a:gd name="connsiteY6" fmla="*/ 2530637 h 2530637"/>
              <a:gd name="connsiteX7" fmla="*/ 1435253 w 3152219"/>
              <a:gd name="connsiteY7" fmla="*/ 2409406 h 2530637"/>
              <a:gd name="connsiteX8" fmla="*/ 411684 w 3152219"/>
              <a:gd name="connsiteY8" fmla="*/ 1900935 h 2530637"/>
              <a:gd name="connsiteX9" fmla="*/ 0 w 3152219"/>
              <a:gd name="connsiteY9" fmla="*/ 1022601 h 2530637"/>
              <a:gd name="connsiteX10" fmla="*/ 0 w 3152219"/>
              <a:gd name="connsiteY10" fmla="*/ 798572 h 2530637"/>
              <a:gd name="connsiteX11" fmla="*/ 0 w 3152219"/>
              <a:gd name="connsiteY11" fmla="*/ 504753 h 2530637"/>
              <a:gd name="connsiteX12" fmla="*/ 0 w 3152219"/>
              <a:gd name="connsiteY12" fmla="*/ 291376 h 2530637"/>
              <a:gd name="connsiteX13" fmla="*/ 91440 w 3152219"/>
              <a:gd name="connsiteY13" fmla="*/ 91440 h 2530637"/>
              <a:gd name="connsiteX0" fmla="*/ 3152219 w 3152219"/>
              <a:gd name="connsiteY0" fmla="*/ 0 h 2530637"/>
              <a:gd name="connsiteX1" fmla="*/ 3152219 w 3152219"/>
              <a:gd name="connsiteY1" fmla="*/ 798572 h 2530637"/>
              <a:gd name="connsiteX2" fmla="*/ 3152219 w 3152219"/>
              <a:gd name="connsiteY2" fmla="*/ 1022601 h 2530637"/>
              <a:gd name="connsiteX3" fmla="*/ 2740534 w 3152219"/>
              <a:gd name="connsiteY3" fmla="*/ 1900935 h 2530637"/>
              <a:gd name="connsiteX4" fmla="*/ 1716965 w 3152219"/>
              <a:gd name="connsiteY4" fmla="*/ 2409406 h 2530637"/>
              <a:gd name="connsiteX5" fmla="*/ 1573526 w 3152219"/>
              <a:gd name="connsiteY5" fmla="*/ 2530637 h 2530637"/>
              <a:gd name="connsiteX6" fmla="*/ 1435253 w 3152219"/>
              <a:gd name="connsiteY6" fmla="*/ 2409406 h 2530637"/>
              <a:gd name="connsiteX7" fmla="*/ 411684 w 3152219"/>
              <a:gd name="connsiteY7" fmla="*/ 1900935 h 2530637"/>
              <a:gd name="connsiteX8" fmla="*/ 0 w 3152219"/>
              <a:gd name="connsiteY8" fmla="*/ 1022601 h 2530637"/>
              <a:gd name="connsiteX9" fmla="*/ 0 w 3152219"/>
              <a:gd name="connsiteY9" fmla="*/ 798572 h 2530637"/>
              <a:gd name="connsiteX10" fmla="*/ 0 w 3152219"/>
              <a:gd name="connsiteY10" fmla="*/ 504753 h 2530637"/>
              <a:gd name="connsiteX11" fmla="*/ 0 w 3152219"/>
              <a:gd name="connsiteY11" fmla="*/ 291376 h 2530637"/>
              <a:gd name="connsiteX12" fmla="*/ 91440 w 3152219"/>
              <a:gd name="connsiteY12" fmla="*/ 91440 h 2530637"/>
              <a:gd name="connsiteX0" fmla="*/ 3152219 w 3152219"/>
              <a:gd name="connsiteY0" fmla="*/ 0 h 2530637"/>
              <a:gd name="connsiteX1" fmla="*/ 3152219 w 3152219"/>
              <a:gd name="connsiteY1" fmla="*/ 798572 h 2530637"/>
              <a:gd name="connsiteX2" fmla="*/ 3152219 w 3152219"/>
              <a:gd name="connsiteY2" fmla="*/ 1022601 h 2530637"/>
              <a:gd name="connsiteX3" fmla="*/ 2740534 w 3152219"/>
              <a:gd name="connsiteY3" fmla="*/ 1900935 h 2530637"/>
              <a:gd name="connsiteX4" fmla="*/ 1716965 w 3152219"/>
              <a:gd name="connsiteY4" fmla="*/ 2409406 h 2530637"/>
              <a:gd name="connsiteX5" fmla="*/ 1573526 w 3152219"/>
              <a:gd name="connsiteY5" fmla="*/ 2530637 h 2530637"/>
              <a:gd name="connsiteX6" fmla="*/ 1435253 w 3152219"/>
              <a:gd name="connsiteY6" fmla="*/ 2409406 h 2530637"/>
              <a:gd name="connsiteX7" fmla="*/ 411684 w 3152219"/>
              <a:gd name="connsiteY7" fmla="*/ 1900935 h 2530637"/>
              <a:gd name="connsiteX8" fmla="*/ 0 w 3152219"/>
              <a:gd name="connsiteY8" fmla="*/ 1022601 h 2530637"/>
              <a:gd name="connsiteX9" fmla="*/ 0 w 3152219"/>
              <a:gd name="connsiteY9" fmla="*/ 798572 h 2530637"/>
              <a:gd name="connsiteX10" fmla="*/ 0 w 3152219"/>
              <a:gd name="connsiteY10" fmla="*/ 291376 h 2530637"/>
              <a:gd name="connsiteX11" fmla="*/ 91440 w 3152219"/>
              <a:gd name="connsiteY11" fmla="*/ 91440 h 2530637"/>
              <a:gd name="connsiteX0" fmla="*/ 3152219 w 3152219"/>
              <a:gd name="connsiteY0" fmla="*/ 0 h 2530637"/>
              <a:gd name="connsiteX1" fmla="*/ 3152219 w 3152219"/>
              <a:gd name="connsiteY1" fmla="*/ 798572 h 2530637"/>
              <a:gd name="connsiteX2" fmla="*/ 3152219 w 3152219"/>
              <a:gd name="connsiteY2" fmla="*/ 1022601 h 2530637"/>
              <a:gd name="connsiteX3" fmla="*/ 2740534 w 3152219"/>
              <a:gd name="connsiteY3" fmla="*/ 1900935 h 2530637"/>
              <a:gd name="connsiteX4" fmla="*/ 1716965 w 3152219"/>
              <a:gd name="connsiteY4" fmla="*/ 2409406 h 2530637"/>
              <a:gd name="connsiteX5" fmla="*/ 1573526 w 3152219"/>
              <a:gd name="connsiteY5" fmla="*/ 2530637 h 2530637"/>
              <a:gd name="connsiteX6" fmla="*/ 1435253 w 3152219"/>
              <a:gd name="connsiteY6" fmla="*/ 2409406 h 2530637"/>
              <a:gd name="connsiteX7" fmla="*/ 411684 w 3152219"/>
              <a:gd name="connsiteY7" fmla="*/ 1900935 h 2530637"/>
              <a:gd name="connsiteX8" fmla="*/ 0 w 3152219"/>
              <a:gd name="connsiteY8" fmla="*/ 1022601 h 2530637"/>
              <a:gd name="connsiteX9" fmla="*/ 0 w 3152219"/>
              <a:gd name="connsiteY9" fmla="*/ 798572 h 2530637"/>
              <a:gd name="connsiteX10" fmla="*/ 0 w 3152219"/>
              <a:gd name="connsiteY10" fmla="*/ 291376 h 2530637"/>
              <a:gd name="connsiteX11" fmla="*/ 11926 w 3152219"/>
              <a:gd name="connsiteY11" fmla="*/ 11927 h 2530637"/>
              <a:gd name="connsiteX0" fmla="*/ 3152404 w 3152404"/>
              <a:gd name="connsiteY0" fmla="*/ 185 h 2530822"/>
              <a:gd name="connsiteX1" fmla="*/ 3152404 w 3152404"/>
              <a:gd name="connsiteY1" fmla="*/ 798757 h 2530822"/>
              <a:gd name="connsiteX2" fmla="*/ 3152404 w 3152404"/>
              <a:gd name="connsiteY2" fmla="*/ 1022786 h 2530822"/>
              <a:gd name="connsiteX3" fmla="*/ 2740719 w 3152404"/>
              <a:gd name="connsiteY3" fmla="*/ 1901120 h 2530822"/>
              <a:gd name="connsiteX4" fmla="*/ 1717150 w 3152404"/>
              <a:gd name="connsiteY4" fmla="*/ 2409591 h 2530822"/>
              <a:gd name="connsiteX5" fmla="*/ 1573711 w 3152404"/>
              <a:gd name="connsiteY5" fmla="*/ 2530822 h 2530822"/>
              <a:gd name="connsiteX6" fmla="*/ 1435438 w 3152404"/>
              <a:gd name="connsiteY6" fmla="*/ 2409591 h 2530822"/>
              <a:gd name="connsiteX7" fmla="*/ 411869 w 3152404"/>
              <a:gd name="connsiteY7" fmla="*/ 1901120 h 2530822"/>
              <a:gd name="connsiteX8" fmla="*/ 185 w 3152404"/>
              <a:gd name="connsiteY8" fmla="*/ 1022786 h 2530822"/>
              <a:gd name="connsiteX9" fmla="*/ 185 w 3152404"/>
              <a:gd name="connsiteY9" fmla="*/ 798757 h 2530822"/>
              <a:gd name="connsiteX10" fmla="*/ 185 w 3152404"/>
              <a:gd name="connsiteY10" fmla="*/ 291561 h 2530822"/>
              <a:gd name="connsiteX11" fmla="*/ 0 w 3152404"/>
              <a:gd name="connsiteY11" fmla="*/ 0 h 2530822"/>
              <a:gd name="connsiteX0" fmla="*/ 3152404 w 3152404"/>
              <a:gd name="connsiteY0" fmla="*/ 162745 h 2693382"/>
              <a:gd name="connsiteX1" fmla="*/ 3152404 w 3152404"/>
              <a:gd name="connsiteY1" fmla="*/ 961317 h 2693382"/>
              <a:gd name="connsiteX2" fmla="*/ 3152404 w 3152404"/>
              <a:gd name="connsiteY2" fmla="*/ 1185346 h 2693382"/>
              <a:gd name="connsiteX3" fmla="*/ 2740719 w 3152404"/>
              <a:gd name="connsiteY3" fmla="*/ 2063680 h 2693382"/>
              <a:gd name="connsiteX4" fmla="*/ 1717150 w 3152404"/>
              <a:gd name="connsiteY4" fmla="*/ 2572151 h 2693382"/>
              <a:gd name="connsiteX5" fmla="*/ 1573711 w 3152404"/>
              <a:gd name="connsiteY5" fmla="*/ 2693382 h 2693382"/>
              <a:gd name="connsiteX6" fmla="*/ 1435438 w 3152404"/>
              <a:gd name="connsiteY6" fmla="*/ 2572151 h 2693382"/>
              <a:gd name="connsiteX7" fmla="*/ 411869 w 3152404"/>
              <a:gd name="connsiteY7" fmla="*/ 2063680 h 2693382"/>
              <a:gd name="connsiteX8" fmla="*/ 185 w 3152404"/>
              <a:gd name="connsiteY8" fmla="*/ 1185346 h 2693382"/>
              <a:gd name="connsiteX9" fmla="*/ 185 w 3152404"/>
              <a:gd name="connsiteY9" fmla="*/ 961317 h 2693382"/>
              <a:gd name="connsiteX10" fmla="*/ 185 w 3152404"/>
              <a:gd name="connsiteY10" fmla="*/ 454121 h 2693382"/>
              <a:gd name="connsiteX11" fmla="*/ 0 w 3152404"/>
              <a:gd name="connsiteY11" fmla="*/ 0 h 2693382"/>
              <a:gd name="connsiteX0" fmla="*/ 3152404 w 3152404"/>
              <a:gd name="connsiteY0" fmla="*/ 0 h 2703357"/>
              <a:gd name="connsiteX1" fmla="*/ 3152404 w 3152404"/>
              <a:gd name="connsiteY1" fmla="*/ 971292 h 2703357"/>
              <a:gd name="connsiteX2" fmla="*/ 3152404 w 3152404"/>
              <a:gd name="connsiteY2" fmla="*/ 1195321 h 2703357"/>
              <a:gd name="connsiteX3" fmla="*/ 2740719 w 3152404"/>
              <a:gd name="connsiteY3" fmla="*/ 2073655 h 2703357"/>
              <a:gd name="connsiteX4" fmla="*/ 1717150 w 3152404"/>
              <a:gd name="connsiteY4" fmla="*/ 2582126 h 2703357"/>
              <a:gd name="connsiteX5" fmla="*/ 1573711 w 3152404"/>
              <a:gd name="connsiteY5" fmla="*/ 2703357 h 2703357"/>
              <a:gd name="connsiteX6" fmla="*/ 1435438 w 3152404"/>
              <a:gd name="connsiteY6" fmla="*/ 2582126 h 2703357"/>
              <a:gd name="connsiteX7" fmla="*/ 411869 w 3152404"/>
              <a:gd name="connsiteY7" fmla="*/ 2073655 h 2703357"/>
              <a:gd name="connsiteX8" fmla="*/ 185 w 3152404"/>
              <a:gd name="connsiteY8" fmla="*/ 1195321 h 2703357"/>
              <a:gd name="connsiteX9" fmla="*/ 185 w 3152404"/>
              <a:gd name="connsiteY9" fmla="*/ 971292 h 2703357"/>
              <a:gd name="connsiteX10" fmla="*/ 185 w 3152404"/>
              <a:gd name="connsiteY10" fmla="*/ 464096 h 2703357"/>
              <a:gd name="connsiteX11" fmla="*/ 0 w 3152404"/>
              <a:gd name="connsiteY11" fmla="*/ 9975 h 2703357"/>
              <a:gd name="connsiteX0" fmla="*/ 3152404 w 3152404"/>
              <a:gd name="connsiteY0" fmla="*/ 0 h 2703357"/>
              <a:gd name="connsiteX1" fmla="*/ 3152404 w 3152404"/>
              <a:gd name="connsiteY1" fmla="*/ 971292 h 2703357"/>
              <a:gd name="connsiteX2" fmla="*/ 3152404 w 3152404"/>
              <a:gd name="connsiteY2" fmla="*/ 1195321 h 2703357"/>
              <a:gd name="connsiteX3" fmla="*/ 2740719 w 3152404"/>
              <a:gd name="connsiteY3" fmla="*/ 2073655 h 2703357"/>
              <a:gd name="connsiteX4" fmla="*/ 1717150 w 3152404"/>
              <a:gd name="connsiteY4" fmla="*/ 2582126 h 2703357"/>
              <a:gd name="connsiteX5" fmla="*/ 1573711 w 3152404"/>
              <a:gd name="connsiteY5" fmla="*/ 2703357 h 2703357"/>
              <a:gd name="connsiteX6" fmla="*/ 1435438 w 3152404"/>
              <a:gd name="connsiteY6" fmla="*/ 2582126 h 2703357"/>
              <a:gd name="connsiteX7" fmla="*/ 411869 w 3152404"/>
              <a:gd name="connsiteY7" fmla="*/ 2073655 h 2703357"/>
              <a:gd name="connsiteX8" fmla="*/ 185 w 3152404"/>
              <a:gd name="connsiteY8" fmla="*/ 1195321 h 2703357"/>
              <a:gd name="connsiteX9" fmla="*/ 185 w 3152404"/>
              <a:gd name="connsiteY9" fmla="*/ 464096 h 2703357"/>
              <a:gd name="connsiteX10" fmla="*/ 0 w 3152404"/>
              <a:gd name="connsiteY10" fmla="*/ 9975 h 2703357"/>
              <a:gd name="connsiteX0" fmla="*/ 3152404 w 3152404"/>
              <a:gd name="connsiteY0" fmla="*/ 0 h 2703357"/>
              <a:gd name="connsiteX1" fmla="*/ 3152404 w 3152404"/>
              <a:gd name="connsiteY1" fmla="*/ 971292 h 2703357"/>
              <a:gd name="connsiteX2" fmla="*/ 3152404 w 3152404"/>
              <a:gd name="connsiteY2" fmla="*/ 1195321 h 2703357"/>
              <a:gd name="connsiteX3" fmla="*/ 2740719 w 3152404"/>
              <a:gd name="connsiteY3" fmla="*/ 2073655 h 2703357"/>
              <a:gd name="connsiteX4" fmla="*/ 1717150 w 3152404"/>
              <a:gd name="connsiteY4" fmla="*/ 2582126 h 2703357"/>
              <a:gd name="connsiteX5" fmla="*/ 1573711 w 3152404"/>
              <a:gd name="connsiteY5" fmla="*/ 2703357 h 2703357"/>
              <a:gd name="connsiteX6" fmla="*/ 1435438 w 3152404"/>
              <a:gd name="connsiteY6" fmla="*/ 2582126 h 2703357"/>
              <a:gd name="connsiteX7" fmla="*/ 411869 w 3152404"/>
              <a:gd name="connsiteY7" fmla="*/ 2073655 h 2703357"/>
              <a:gd name="connsiteX8" fmla="*/ 185 w 3152404"/>
              <a:gd name="connsiteY8" fmla="*/ 1195321 h 2703357"/>
              <a:gd name="connsiteX9" fmla="*/ 0 w 3152404"/>
              <a:gd name="connsiteY9" fmla="*/ 9975 h 2703357"/>
              <a:gd name="connsiteX0" fmla="*/ 3152404 w 3152404"/>
              <a:gd name="connsiteY0" fmla="*/ 0 h 2703357"/>
              <a:gd name="connsiteX1" fmla="*/ 3152404 w 3152404"/>
              <a:gd name="connsiteY1" fmla="*/ 1195321 h 2703357"/>
              <a:gd name="connsiteX2" fmla="*/ 2740719 w 3152404"/>
              <a:gd name="connsiteY2" fmla="*/ 2073655 h 2703357"/>
              <a:gd name="connsiteX3" fmla="*/ 1717150 w 3152404"/>
              <a:gd name="connsiteY3" fmla="*/ 2582126 h 2703357"/>
              <a:gd name="connsiteX4" fmla="*/ 1573711 w 3152404"/>
              <a:gd name="connsiteY4" fmla="*/ 2703357 h 2703357"/>
              <a:gd name="connsiteX5" fmla="*/ 1435438 w 3152404"/>
              <a:gd name="connsiteY5" fmla="*/ 2582126 h 2703357"/>
              <a:gd name="connsiteX6" fmla="*/ 411869 w 3152404"/>
              <a:gd name="connsiteY6" fmla="*/ 2073655 h 2703357"/>
              <a:gd name="connsiteX7" fmla="*/ 185 w 3152404"/>
              <a:gd name="connsiteY7" fmla="*/ 1195321 h 2703357"/>
              <a:gd name="connsiteX8" fmla="*/ 0 w 3152404"/>
              <a:gd name="connsiteY8" fmla="*/ 9975 h 27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404" h="2703357">
                <a:moveTo>
                  <a:pt x="3152404" y="0"/>
                </a:moveTo>
                <a:lnTo>
                  <a:pt x="3152404" y="1195321"/>
                </a:lnTo>
                <a:cubicBezTo>
                  <a:pt x="3152404" y="1648778"/>
                  <a:pt x="3023753" y="1875747"/>
                  <a:pt x="2740719" y="2073655"/>
                </a:cubicBezTo>
                <a:cubicBezTo>
                  <a:pt x="2446371" y="2244189"/>
                  <a:pt x="2060011" y="2317171"/>
                  <a:pt x="1717150" y="2582126"/>
                </a:cubicBezTo>
                <a:lnTo>
                  <a:pt x="1573711" y="2703357"/>
                </a:lnTo>
                <a:lnTo>
                  <a:pt x="1435438" y="2582126"/>
                </a:lnTo>
                <a:cubicBezTo>
                  <a:pt x="1092576" y="2317171"/>
                  <a:pt x="706216" y="2244189"/>
                  <a:pt x="411869" y="2073655"/>
                </a:cubicBezTo>
                <a:cubicBezTo>
                  <a:pt x="128835" y="1875747"/>
                  <a:pt x="185" y="1648778"/>
                  <a:pt x="185" y="1195321"/>
                </a:cubicBezTo>
                <a:cubicBezTo>
                  <a:pt x="123" y="800206"/>
                  <a:pt x="62" y="405090"/>
                  <a:pt x="0" y="9975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AE14B-527C-A65A-C814-9796953A3167}"/>
              </a:ext>
            </a:extLst>
          </p:cNvPr>
          <p:cNvSpPr txBox="1">
            <a:spLocks/>
          </p:cNvSpPr>
          <p:nvPr/>
        </p:nvSpPr>
        <p:spPr>
          <a:xfrm>
            <a:off x="147402" y="4876009"/>
            <a:ext cx="2179546" cy="15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May 30 – May 31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11:30am - 6:30pm</a:t>
            </a:r>
            <a:endParaRPr lang="en-US" sz="3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FB07A-684E-2CD0-7FDE-11C409F1A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904" y="5138638"/>
            <a:ext cx="1371694" cy="1548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3797B-910C-5092-2290-1EE1EA06A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176753"/>
            <a:ext cx="2537852" cy="29707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45D11DC-BB03-0D28-C227-27F24295F6B6}"/>
              </a:ext>
            </a:extLst>
          </p:cNvPr>
          <p:cNvSpPr txBox="1">
            <a:spLocks/>
          </p:cNvSpPr>
          <p:nvPr/>
        </p:nvSpPr>
        <p:spPr>
          <a:xfrm>
            <a:off x="2222653" y="3548751"/>
            <a:ext cx="1869586" cy="957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None/>
              <a:defRPr sz="200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br>
              <a:rPr lang="en-US" sz="1800" cap="none" spc="0" dirty="0">
                <a:latin typeface="+mj-lt"/>
                <a:ea typeface="+mj-ea"/>
                <a:cs typeface="+mj-cs"/>
              </a:rPr>
            </a:br>
            <a:r>
              <a:rPr lang="en-US" sz="1800" cap="none" spc="0" dirty="0">
                <a:latin typeface="+mj-lt"/>
                <a:ea typeface="+mj-ea"/>
                <a:cs typeface="+mj-cs"/>
              </a:rPr>
              <a:t>with Ustadh</a:t>
            </a:r>
          </a:p>
          <a:p>
            <a:pPr algn="ctr">
              <a:spcBef>
                <a:spcPts val="600"/>
              </a:spcBef>
            </a:pPr>
            <a:r>
              <a:rPr lang="en-US" sz="1800" cap="none" spc="0" dirty="0">
                <a:latin typeface="+mj-lt"/>
                <a:ea typeface="+mj-ea"/>
                <a:cs typeface="+mj-cs"/>
              </a:rPr>
              <a:t>Abdullah Qureshi</a:t>
            </a:r>
            <a:endParaRPr lang="en-US" sz="1800" b="1" cap="none" spc="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75118-9871-575C-F3DA-4D58C618F4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695"/>
          <a:stretch>
            <a:fillRect/>
          </a:stretch>
        </p:blipFill>
        <p:spPr>
          <a:xfrm>
            <a:off x="656307" y="3297056"/>
            <a:ext cx="1506386" cy="1735892"/>
          </a:xfrm>
          <a:prstGeom prst="flowChartConnector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F0F937-DAE5-DF24-A5B4-CD07B5EB5A64}"/>
              </a:ext>
            </a:extLst>
          </p:cNvPr>
          <p:cNvSpPr txBox="1"/>
          <p:nvPr/>
        </p:nvSpPr>
        <p:spPr>
          <a:xfrm>
            <a:off x="338961" y="2189474"/>
            <a:ext cx="6102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an introduction </a:t>
            </a:r>
            <a:r>
              <a:rPr lang="en-US" sz="1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the teachings of Sufism, the meaning of shaykhs, the purpose of and obstacles on the path, and th</a:t>
            </a:r>
            <a:r>
              <a:rPr lang="en-US" sz="1800" b="1" dirty="0"/>
              <a:t>e traits of a sincere seeker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53773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10322</TotalTime>
  <Words>61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Goudy Old Style</vt:lpstr>
      <vt:lpstr>MarrakeshVTI</vt:lpstr>
      <vt:lpstr>FINDING GOD: Understanding The Spiritual Path  al-Suhrawardi’s Portrait of a Sincere Seeker Explained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of Islam</dc:title>
  <dc:creator>Abdullah Qureshi</dc:creator>
  <cp:lastModifiedBy>Abdullah Qureshi</cp:lastModifiedBy>
  <cp:revision>2</cp:revision>
  <dcterms:created xsi:type="dcterms:W3CDTF">2023-01-17T20:51:53Z</dcterms:created>
  <dcterms:modified xsi:type="dcterms:W3CDTF">2026-05-07T11:18:39Z</dcterms:modified>
</cp:coreProperties>
</file>